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0689336" cy="7562088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4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365760" y="365760"/>
            <a:ext cx="9957816" cy="6830568"/>
          </a:xfrm>
          <a:prstGeom prst="rect">
            <a:avLst/>
          </a:prstGeom>
          <a:noFill/>
          <a:ln w="38100">
            <a:solidFill>
              <a:srgbClr val="2344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1005840"/>
            <a:ext cx="88696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234431"/>
                </a:solidFill>
              </a:defRPr>
            </a:pPr>
            <a:r>
              <a:t>CRM JAMAICA GROUP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828800"/>
            <a:ext cx="88696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100" b="1">
                <a:solidFill>
                  <a:srgbClr val="234431"/>
                </a:solidFill>
              </a:defRPr>
            </a:pPr>
            <a:r>
              <a:t>CERTIFICATE OF COMPLETION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834640"/>
            <a:ext cx="8869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700" b="0">
                <a:solidFill>
                  <a:srgbClr val="505050"/>
                </a:solidFill>
              </a:defRPr>
            </a:pPr>
            <a:r>
              <a:t>This certifies that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337560"/>
            <a:ext cx="886968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900" b="1">
                <a:solidFill>
                  <a:srgbClr val="234431"/>
                </a:solidFill>
              </a:defRPr>
            </a:pPr>
            <a:r>
              <a:t>[PARTICIPANT NAME]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114800"/>
            <a:ext cx="8869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0">
                <a:solidFill>
                  <a:srgbClr val="505050"/>
                </a:solidFill>
              </a:defRPr>
            </a:pPr>
            <a:r>
              <a:t>has completed the 3.5-hour practical workshop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4572000"/>
            <a:ext cx="88696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000" b="1">
                <a:solidFill>
                  <a:srgbClr val="B07D14"/>
                </a:solidFill>
              </a:defRPr>
            </a:pPr>
            <a:r>
              <a:t>AI ACCELERATOR: FROM ZERO TO CONFIDENT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806440"/>
            <a:ext cx="88696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0">
                <a:solidFill>
                  <a:srgbClr val="234431"/>
                </a:solidFill>
              </a:defRPr>
            </a:pPr>
            <a:r>
              <a:t>Date: [DATE]                       Facilitator: [NAME]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