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Facilitator: ask participants to name one task they wish were easier. Revisit these examples during the final showcase.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the pace brisk. Participants should be doing something practical in every major section.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Invite 2–3 volunteers to share. Explain that the workshop will turn one such task into an AI-supported workflow.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Emphasise: AI is a tool, not a person, and its output still needs human judgement.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the group which type they have tried. Explain that capabilities vary by tool and account.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an example of a confident but incorrect answer. The lesson is to verify, not to avoid AI altogether.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Stress that sensitive or consequential decisions need qualified human 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someone has no account or connectivity, pair them with another participant or use a live demonstration.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 this as a flexible checklist, not a rigid formula.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formula aloud. Tell participants they can ask the AI to ask clarifying questions before drafting.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learners to identify the role, task, context, constraints and format.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Demonstrate: “Make this clearer and shorter without changing the facts.”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 not treat a citation-shaped answer as proof. Open and inspect the source.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Good for event plans, training sessions, projects and personal organisation.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Have participants rewrite the prompt, run it and compare the output.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Exercise: convert five rough bullet points into a professional email. Do not paste confidential content.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For current legal, medical, financial or policy questions, use authoritative sources and professional 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Never upload sensitive datasets unless the tool and organisational rules explicitly permit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Encourage participants to save their best prompt for the assistant they will build.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Restart on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Demonstrate a verification request: “Separate confirmed facts from assumptions and list what I must verify.”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Invite examples of how bias could affect recruitment, customer service or access to services.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For healthcare, legal, finance or other regulated contexts, follow the applicable privacy and professional rules.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learners to pick one check they will always perform.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Tell learners that an assistant can be created using a custom GPT where available, or by saving and reusing the instruction prompt in a regular AI chat.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learners to complete: “My assistant helps [user] do [task] by producing [output].”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Participants should write the instructions before opening a builder. This keeps the goal clear.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Custom GPT creation and sharing options can depend on account plan, workspace settings and current product availability. If Create is unavailable, use the fallback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reliable fallback for participants who do not have access to custom GPT creation.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Have learners record the result, what went wrong and one instruction to improve.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 not upload confidential or personal records simply to make an assistant appear knowledgeable.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Give participants 5 minutes to complete this blueprint and then 10 minutes to test and refine.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the class is large, use pairs or a gallery walk rather than full-class presentations.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each participant to name one action they will complete in the next 48 hours.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Close with questions and point participants to the companion trainer guide for the detailed assistant-building instructions.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3443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19456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914400"/>
            <a:ext cx="10515600" cy="4572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E6AB24"/>
                </a:solidFill>
                <a:latin typeface="Aptos"/>
              </a:defRPr>
            </a:pPr>
            <a:r>
              <a:t>AI ACCELERATOR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515600" cy="100584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4000" b="1">
                <a:solidFill>
                  <a:srgbClr val="FFFFFF"/>
                </a:solidFill>
                <a:latin typeface="Aptos"/>
              </a:defRPr>
            </a:pPr>
            <a:r>
              <a:t>From Zero to Confident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834640"/>
            <a:ext cx="9875520" cy="9144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FFFFFF"/>
                </a:solidFill>
                <a:latin typeface="Aptos"/>
              </a:defRPr>
            </a:pPr>
            <a:r>
              <a:t>A practical 3.5-hour workshop for using AI at work and building your own AI assistant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5257800"/>
            <a:ext cx="10515600" cy="3657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E6AB24"/>
                </a:solidFill>
                <a:latin typeface="Aptos"/>
              </a:defRPr>
            </a:pPr>
            <a:r>
              <a:t>BEGINNER  •  NO CODING REQUIRED  •  LEARN BY DOING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989320"/>
            <a:ext cx="548640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FFFFFF"/>
                </a:solidFill>
                <a:latin typeface="Aptos"/>
              </a:defRPr>
            </a:pPr>
            <a:r>
              <a:t>Facilitator slide deck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START 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Welcome and outcomes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By the end of this workshop, you will be able to: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Explain AI in plain language and recognise its limits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Write prompts that produce more useful results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Use AI to draft, summarise, plan and analyse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Recognise privacy, bias and accuracy risks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Create and test a personal AI assistant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Today’s 210-minute journey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A structured mix of short teaching, practice and creation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25 min — AI fundamentals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35 min — prompting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35 min — practical applications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10 min — break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20 min — responsible use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65 min — build an assistant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20 min — test and present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PAIR DISCUSSION • 3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Quick opening activity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Think of one repetitive task you do each week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Writing emails or reports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Finding and summarising information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Planning meetings, events or projects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Explaining a service to customers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Organising notes, data or ideas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MODULE 1 • 25 MIN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What is artificial intelligence?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AI is a broad term for computer systems performing tasks associated with human intelligence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Recognising patterns in data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Generating text, images, audio or code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Classifying, predicting and summarising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Helping people explore options and make drafts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UNDERSTAND THE TOOL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What is generative AI?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Generative AI creates new content based on patterns learned during training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Text: drafts, explanations, summaries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Images: concepts, posters and illustrations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Audio: transcription, speech or music in supported tools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Code: examples, explanations and debugging help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CORE PRINCIPLE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AI is useful — but not magic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Use AI as a capable assistant, not an unquestioned authority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It can be fluent and still be wrong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It may miss local context or current developments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It can misunderstand vague instructions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It does not automatically know your private files or business rules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People remain responsible for decisions and actions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HUMAN IN THE LOOP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Where AI fits in a workflow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A simple human-led loop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1. Describe the task and context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2. Ask AI for a draft, options or analysis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3. Check facts, tone and completeness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4. Revise with better instructions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5. Approve and use the result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PRACTICE •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Mini exercise: ask AI a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Try a basic prompt in your preferred AI chat tool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Prompt: “Give me five ways AI could help someone in my role.”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Add your job, audience and one recurring task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Compare the first answer with the more specific answer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Discuss what changed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MODULE 2 • 35 MIN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The anatomy of a strong prompt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Give AI enough information to understand the job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ROLE — what perspective or expertise to use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TASK — the specific job to do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CONTEXT — background and constraints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FORMAT — the shape of the answer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QUALITY CHECK — what a good result must include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PROMPT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The universal prompt formula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Copy, adapt and reuse this structure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You are [role].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Help me [task].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Context: [relevant background and audience].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Constraints: [tone, length, deadline, rules].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Format: [table, email, checklist, plan].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Before finishing, check for [quality criteria] and flag uncertainty.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COMPARE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Weak prompt vs strong prompt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Weak: “Write an email.”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Strong: “You are a customer service assistant.”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“Draft a warm, professional email to a customer whose appointment must be moved.”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“Offer two alternative times, apologise briefly, keep it under 130 words.”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“Do not invent a reason; use placeholders for missing details.”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PRACTICAL PATTERN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Prompt pattern: improve an existing draft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AI is often most useful when you supply a starting point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Paste only information you are permitted to share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State the audience and intended outcome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Ask for a revision and a short explanation of key changes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Request a second version with a different tone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PRACTICAL PATTERN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Prompt pattern: research and compare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Ask for a structured comparison, then verify important claims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Define the question and date or location scope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Specify comparison criteria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Request a table and note unknowns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Ask for sources where the tool supports them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Open sources yourself and check the original context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PRACTICAL PATTERN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Prompt pattern: plan and organise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Turn a goal into a sequence of manageable actions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State the goal, deadline and available resources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Ask for phases, tasks, owners and dependencies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Request a checklist or weekly schedule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Ask what assumptions or risks need confirmation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PAIR EXERCISE •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Prompt practice challenge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Improve this prompt: “Help me promote my business.”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Add the product or service and target audience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Add location, budget and campaign objective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Choose output: 7-day content calendar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Specify tone and call to action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Ask AI to list assumptions rather than invent facts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MODULE 3 • 35 MIN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AI for email and communication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A useful first application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Draft a reply from bullet points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Adjust tone: concise, friendly, formal or empathetic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Summarise a long message into actions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Prepare meeting agendas and follow-up notes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Review names, dates, commitments and sensitive details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PRACTICAL APPLICATIONS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AI for research and learning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Use AI to help you learn — then verify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Explain a concept at beginner level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Create a glossary or study questions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Compare viewpoints and list open questions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Summarise material you provide, within copyright and access rules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Verify current facts using trustworthy primary sources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PRACTICAL APPLICATIONS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AI for data and organisation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AI can help structure information and find patterns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Turn notes into action items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Suggest categories for a list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Explain a spreadsheet formula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Draft a survey or feedback summary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Remove personal identifiers before sharing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PRACTICE •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Hands-on challenge: one task, three outputs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Choose a realistic low-risk task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Ask AI for a first draft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Ask it to improve clarity and usefulness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Ask it to convert the result into a checklist or table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Compare versions and identify what you had to correct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BREAK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Break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10 minutes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Stretch and refresh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Return with one repetitive task in mind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Choose a task that is useful, low-risk and easy to test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MODULE 5 • 20 MIN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AI hallucinations: when answers are made 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A hallucination is an output that states something inaccurate or unsupported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Names, dates, statistics, quotes or references may be fabricated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Specific wording does not guarantee accuracy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Ask what is known, what is uncertain and what needs checking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Verify key claims against original sources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Never invent evidence to fill a gap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RESPONSIBLE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Bias and fairness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AI output can reflect gaps and biases in its training data or instructions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Look for stereotypes and unfair assumptions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Check whether examples represent the people affected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Ask for alternative perspectives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Do not use AI output alone to make high-impact decisions about people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Escalate sensitive decisions to responsible humans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RESPONSIBLE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Privacy and data protection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Treat prompts like information you are sharing with a service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Do not enter passwords, bank details or unnecessary personal data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Do not upload patient, client, employee or confidential business records without approval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Use placeholders or anonymised examples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Check tool settings, retention rules and your organisation’s policies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Get consent and follow applicable law and professional obligations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USE BEFORE PUBLISHING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The verification checklist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Before using an AI result, ask: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Is every important factual claim correct?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Can I verify names, dates, figures and sources?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Did AI assume something I never supplied?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Is private information exposed?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Is the tone fair, appropriate and understandable?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Would I be comfortable being accountable for this output?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MODULE 6 • 65 MIN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Build your own AI assistant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Your assistant is a reusable set of instructions for a defined job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Choose one clear job and audience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Write instructions, boundaries and a preferred output format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Provide safe examples or approved reference material if supported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Test it with normal, vague and difficult requests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Improve the instructions based on test results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BUILD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Step 1: choose a narrow purpose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Good assistants do one job reliably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Examples: email drafting coach, meeting action tracker, customer FAQ helper, lesson-planning assistant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Avoid: “Do everything for everyone”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Define the intended user and the task it helps with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Choose a task where mistakes can be checked easily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BUILD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Step 2: write the assistant instructions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Use this instruction blueprint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IDENTITY: who the assistant is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MISSION: what it helps with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WORKFLOW: questions to ask and steps to follow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OUTPUT: format, tone and level of detail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BOUNDARIES: what not to do and when to ask for help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QUALITY: how to check its own response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BUILD LAB • LIVE DEMONSTRATION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Step 3: build in ChatGPT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Interface labels may vary by account and product updates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Sign in to ChatGPT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Look for Explore GPTs / GPTs and choose Create if that option is available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Enter a name and a short description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Add your instruction blueprint to the Instructions field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Add conversation starters that show useful requests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Use Preview to test before saving or sharing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BUILD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Fallback: create a reusable assistant in a normal chat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This method does not require a custom-GPT builder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Start a new chat in your AI tool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Paste your completed assistant instructions as the first message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Say: “Follow these instructions throughout this conversation. Ask clarifying questions when needed.”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Save the instructions in Notes or a document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Start a fresh chat and paste them again whenever you need the assistant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BUILD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Step 4: test your assistant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Use at least five test cases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Normal request: the task it was designed for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Vague request: see whether it asks clarifying questions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Missing information: see whether it uses placeholders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Out-of-scope request: see whether it stays within boundaries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Accuracy challenge: see whether it flags uncertainty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BUILD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Step 5: improve and share safely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A working assistant needs iteration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Make instructions more specific where results were weak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Add a sample output if that helps consistency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Use only approved reference files and remove sensitive information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Set sharing to the narrowest appropriate audience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Retest after every significant change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SAVE YOUR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Assistant blueprint worksheet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Fill in these six lines before you finish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My assistant is called…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It helps [who] to…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It should always…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It must never…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If information is missing, it should…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I will judge success by…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MODULE 7 • 20 MIN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Showcase: demonstrate your assistant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Two-minute demonstration per volunteer or small group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The problem it solves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One instruction that improves its results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A test request and the answer it produced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One limitation or safety rule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What you would improve next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CLOSE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Take-home action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Use AI on one low-risk task this week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Choose one recurring task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Save one effective prompt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Verify the output before using it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Track the time saved and errors caught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Improve your assistant based on real 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6AB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987552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E6AB24"/>
                </a:solidFill>
                <a:latin typeface="Aptos"/>
              </a:defRPr>
            </a:pPr>
            <a: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34431"/>
                </a:solidFill>
                <a:latin typeface="Aptos"/>
              </a:defRPr>
            </a:pPr>
            <a: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10607040" cy="59436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696C69"/>
                </a:solidFill>
                <a:latin typeface="Aptos"/>
              </a:defRPr>
            </a:pPr>
            <a:r>
              <a:t>AI skills grow through clear instructions and careful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0469880" cy="3931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Be specific about the task, context and output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Treat AI as a draft partner, not an unquestioned source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Protect private and confidential information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Verify important facts and use human judgement</a:t>
            </a:r>
          </a:p>
          <a:p>
            <a:pPr>
              <a:spcAft>
                <a:spcPts val="800"/>
              </a:spcAft>
              <a:defRPr sz="2100" b="0">
                <a:solidFill>
                  <a:srgbClr val="262A27"/>
                </a:solidFill>
                <a:latin typeface="Aptos"/>
              </a:defRPr>
            </a:pPr>
            <a:r>
              <a:t>•  Build, test, improve — then use responsibly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0528"/>
            <a:ext cx="822960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spcAft>
                <a:spcPts val="800"/>
              </a:spcAft>
              <a:defRPr sz="900" b="1">
                <a:solidFill>
                  <a:srgbClr val="696C69"/>
                </a:solidFill>
                <a:latin typeface="Aptos"/>
              </a:defRPr>
            </a:pPr>
            <a:r>
              <a:t>AI ACCELERATOR  |  BEGINNER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696C69"/>
                </a:solidFill>
                <a:latin typeface="Aptos"/>
              </a:defRPr>
            </a:pPr>
            <a:r>
              <a:t>36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